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3" r:id="rId6"/>
    <p:sldId id="264" r:id="rId7"/>
    <p:sldId id="259" r:id="rId8"/>
    <p:sldId id="265" r:id="rId9"/>
    <p:sldId id="266" r:id="rId10"/>
    <p:sldId id="267" r:id="rId11"/>
    <p:sldId id="260" r:id="rId12"/>
    <p:sldId id="261" r:id="rId13"/>
    <p:sldId id="262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99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62" d="100"/>
          <a:sy n="62" d="100"/>
        </p:scale>
        <p:origin x="-13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75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7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19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2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4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34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6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8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4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A46C3-C4B6-4A1A-B177-6FA1C727F21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A4D5E-F61D-46D7-B84B-962289739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609600"/>
            <a:ext cx="82296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 smtClean="0">
                <a:solidFill>
                  <a:schemeClr val="tx1"/>
                </a:solidFill>
                <a:latin typeface="BaskervilleTMed" pitchFamily="18" charset="0"/>
              </a:rPr>
              <a:t>Classroom Yearbook for Class A</a:t>
            </a:r>
          </a:p>
          <a:p>
            <a:endParaRPr lang="en-US" sz="6000" dirty="0" smtClean="0">
              <a:solidFill>
                <a:schemeClr val="tx1"/>
              </a:solidFill>
              <a:latin typeface="BaskervilleTMed" pitchFamily="18" charset="0"/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BaskervilleTMed" pitchFamily="18" charset="0"/>
              </a:rPr>
              <a:t>Know Wonder Academy</a:t>
            </a:r>
          </a:p>
          <a:p>
            <a:pPr algn="l"/>
            <a:r>
              <a:rPr lang="en-US" b="1" dirty="0" err="1" smtClean="0">
                <a:solidFill>
                  <a:schemeClr val="tx1"/>
                </a:solidFill>
                <a:latin typeface="BaskervilleTMed" pitchFamily="18" charset="0"/>
              </a:rPr>
              <a:t>Luzviminda</a:t>
            </a:r>
            <a:r>
              <a:rPr lang="en-US" b="1" dirty="0" smtClean="0">
                <a:solidFill>
                  <a:schemeClr val="tx1"/>
                </a:solidFill>
                <a:latin typeface="BaskervilleTMed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BaskervilleTMed" pitchFamily="18" charset="0"/>
              </a:rPr>
              <a:t>Phill</a:t>
            </a:r>
            <a:r>
              <a:rPr lang="en-US" b="1" dirty="0" smtClean="0">
                <a:solidFill>
                  <a:schemeClr val="tx1"/>
                </a:solidFill>
                <a:latin typeface="BaskervilleTMed" pitchFamily="18" charset="0"/>
              </a:rPr>
              <a:t> I. Pines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BaskervilleTMed" pitchFamily="18" charset="0"/>
              </a:rPr>
              <a:t>Grade 6, Room 000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BaskervilleTMed" pitchFamily="18" charset="0"/>
              </a:rPr>
              <a:t>S.Y.2010-2011</a:t>
            </a:r>
            <a:endParaRPr lang="en-US" dirty="0">
              <a:solidFill>
                <a:schemeClr val="tx1"/>
              </a:solidFill>
              <a:latin typeface="BaskervilleTMed" pitchFamily="18" charset="0"/>
            </a:endParaRPr>
          </a:p>
          <a:p>
            <a:endParaRPr lang="en-US" sz="4000" dirty="0">
              <a:solidFill>
                <a:schemeClr val="tx1"/>
              </a:solidFill>
              <a:latin typeface="BaskervilleTMed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419600"/>
            <a:ext cx="2219325" cy="188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985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28600"/>
            <a:ext cx="8382000" cy="190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Our class Science Investigatory project won as the most indigenous project during the Science Fair.  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648200"/>
            <a:ext cx="8458200" cy="2209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Our class win the first place in our Science exhibit with the theme  “Science kids, the eye of the future.”   </a:t>
            </a:r>
            <a:endParaRPr lang="en-US" sz="40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5" t="34889" r="42290" b="26000"/>
          <a:stretch/>
        </p:blipFill>
        <p:spPr bwMode="auto">
          <a:xfrm>
            <a:off x="1775460" y="2133600"/>
            <a:ext cx="559308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1225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Performance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20000" cy="32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>
                <a:latin typeface="BaskervilleTMed" pitchFamily="18" charset="0"/>
              </a:rPr>
              <a:t>Class Performances</a:t>
            </a:r>
          </a:p>
          <a:p>
            <a:pPr marL="0" indent="0" algn="ctr">
              <a:buNone/>
            </a:pPr>
            <a:endParaRPr lang="en-US" sz="8000" dirty="0">
              <a:latin typeface="BaskervilleTM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160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72440" y="152400"/>
            <a:ext cx="8458200" cy="4114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We witnessed the stage play performances presented by each group of the class and all of them participated.</a:t>
            </a:r>
          </a:p>
          <a:p>
            <a:endParaRPr lang="en-US" sz="4000" dirty="0"/>
          </a:p>
          <a:p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7556" r="35250" b="16444"/>
          <a:stretch/>
        </p:blipFill>
        <p:spPr bwMode="auto">
          <a:xfrm>
            <a:off x="1447800" y="2804160"/>
            <a:ext cx="606552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87680" y="5334000"/>
            <a:ext cx="8458200" cy="137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Our class presented a variety show and it was a big accomplishment.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7742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"/>
            <a:ext cx="9144000" cy="368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87680" y="3703320"/>
            <a:ext cx="8458200" cy="1859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b="1" dirty="0" smtClean="0">
                <a:latin typeface="BaskervilleTMed" pitchFamily="18" charset="0"/>
              </a:rPr>
              <a:t>CLASS A</a:t>
            </a:r>
          </a:p>
          <a:p>
            <a:pPr marL="0" indent="0" algn="ctr">
              <a:buNone/>
            </a:pPr>
            <a:r>
              <a:rPr lang="en-US" sz="4000" dirty="0" smtClean="0"/>
              <a:t>See you next school year!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86515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6553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571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" t="65612" r="79843" b="2114"/>
          <a:stretch/>
        </p:blipFill>
        <p:spPr bwMode="auto">
          <a:xfrm>
            <a:off x="5334000" y="-30479"/>
            <a:ext cx="3375660" cy="344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5" t="2601" r="20187" b="65999"/>
          <a:stretch/>
        </p:blipFill>
        <p:spPr bwMode="auto">
          <a:xfrm>
            <a:off x="5334000" y="3413760"/>
            <a:ext cx="3375660" cy="3444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1" t="65827" r="20291" b="1899"/>
          <a:stretch/>
        </p:blipFill>
        <p:spPr bwMode="auto">
          <a:xfrm>
            <a:off x="381000" y="-30480"/>
            <a:ext cx="3581400" cy="346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7" t="65509" r="503" b="1713"/>
          <a:stretch/>
        </p:blipFill>
        <p:spPr bwMode="auto">
          <a:xfrm>
            <a:off x="381000" y="3413760"/>
            <a:ext cx="3581400" cy="344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38400" y="1691641"/>
            <a:ext cx="1337442" cy="81849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Bodoni MT" pitchFamily="18" charset="0"/>
              </a:rPr>
              <a:t>Dainalyn</a:t>
            </a:r>
            <a:endParaRPr lang="en-US" b="1" dirty="0" smtClean="0">
              <a:solidFill>
                <a:schemeClr val="tx1"/>
              </a:solidFill>
              <a:latin typeface="Bodoni MT" pitchFamily="18" charset="0"/>
            </a:endParaRPr>
          </a:p>
          <a:p>
            <a:pPr algn="ctr"/>
            <a:r>
              <a:rPr lang="en-US" b="1" dirty="0" err="1" smtClean="0">
                <a:solidFill>
                  <a:schemeClr val="tx1"/>
                </a:solidFill>
                <a:latin typeface="Bodoni MT" pitchFamily="18" charset="0"/>
              </a:rPr>
              <a:t>Diambrang</a:t>
            </a:r>
            <a:endParaRPr lang="en-US" b="1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67000" y="4726633"/>
            <a:ext cx="1108842" cy="81849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Bodoni MT" pitchFamily="18" charset="0"/>
              </a:rPr>
              <a:t>Dainie</a:t>
            </a:r>
            <a:endParaRPr lang="en-US" b="1" dirty="0" smtClean="0">
              <a:solidFill>
                <a:schemeClr val="tx1"/>
              </a:solidFill>
              <a:latin typeface="Bodoni MT" pitchFamily="18" charset="0"/>
            </a:endParaRPr>
          </a:p>
          <a:p>
            <a:pPr algn="ctr"/>
            <a:r>
              <a:rPr lang="en-US" b="1" dirty="0" err="1" smtClean="0">
                <a:solidFill>
                  <a:schemeClr val="tx1"/>
                </a:solidFill>
                <a:latin typeface="Bodoni MT" pitchFamily="18" charset="0"/>
              </a:rPr>
              <a:t>Pandan</a:t>
            </a:r>
            <a:endParaRPr lang="en-US" b="1" dirty="0">
              <a:solidFill>
                <a:schemeClr val="tx1"/>
              </a:solidFill>
              <a:latin typeface="Bodoni MT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20000" y="533401"/>
            <a:ext cx="914400" cy="685800"/>
          </a:xfrm>
          <a:prstGeom prst="roundRect">
            <a:avLst/>
          </a:prstGeom>
          <a:solidFill>
            <a:srgbClr val="FFFF99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doni MT" pitchFamily="18" charset="0"/>
              </a:rPr>
              <a:t>Elsie</a:t>
            </a:r>
          </a:p>
          <a:p>
            <a:pPr algn="ctr"/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doni MT" pitchFamily="18" charset="0"/>
              </a:rPr>
              <a:t>Cales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Bodoni MT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562600" y="4735303"/>
            <a:ext cx="1032641" cy="818493"/>
          </a:xfrm>
          <a:prstGeom prst="round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" pitchFamily="18" charset="0"/>
              </a:rPr>
              <a:t>Nenisa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" pitchFamily="18" charset="0"/>
              </a:rPr>
              <a:t> </a:t>
            </a: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doni MT" pitchFamily="18" charset="0"/>
              </a:rPr>
              <a:t>Ramos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doni MT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14800" y="0"/>
            <a:ext cx="1066800" cy="670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Showcard Gothic" pitchFamily="82" charset="0"/>
              </a:rPr>
              <a:t>P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U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B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L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I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S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H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E</a:t>
            </a:r>
          </a:p>
          <a:p>
            <a:pPr algn="ctr"/>
            <a:r>
              <a:rPr lang="en-US" sz="4000" dirty="0" smtClean="0">
                <a:latin typeface="Showcard Gothic" pitchFamily="82" charset="0"/>
              </a:rPr>
              <a:t>R</a:t>
            </a:r>
          </a:p>
          <a:p>
            <a:pPr algn="ctr"/>
            <a:r>
              <a:rPr lang="en-US" sz="4000" dirty="0">
                <a:latin typeface="Showcard Gothic" pitchFamily="82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672957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YEARBOOK CONTENTS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122" y="2286000"/>
            <a:ext cx="8017478" cy="4068763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6000" dirty="0" smtClean="0">
                <a:latin typeface="BaskervilleTMed" pitchFamily="18" charset="0"/>
              </a:rPr>
              <a:t> Classroom Learning</a:t>
            </a:r>
          </a:p>
          <a:p>
            <a:pPr>
              <a:buFont typeface="Courier New" pitchFamily="49" charset="0"/>
              <a:buChar char="o"/>
            </a:pPr>
            <a:r>
              <a:rPr lang="en-US" sz="6000" dirty="0" smtClean="0">
                <a:latin typeface="BaskervilleTMed" pitchFamily="18" charset="0"/>
              </a:rPr>
              <a:t> Special Events</a:t>
            </a:r>
          </a:p>
          <a:p>
            <a:pPr>
              <a:buFont typeface="Courier New" pitchFamily="49" charset="0"/>
              <a:buChar char="o"/>
            </a:pPr>
            <a:r>
              <a:rPr lang="en-US" sz="6000" dirty="0" smtClean="0">
                <a:latin typeface="BaskervilleTMed" pitchFamily="18" charset="0"/>
              </a:rPr>
              <a:t> Class Performances</a:t>
            </a:r>
          </a:p>
          <a:p>
            <a:pPr>
              <a:buFont typeface="Courier New" pitchFamily="49" charset="0"/>
              <a:buChar char="o"/>
            </a:pPr>
            <a:endParaRPr lang="en-US" sz="6000" dirty="0">
              <a:latin typeface="BaskervilleTMe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3122" y="609600"/>
            <a:ext cx="79577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 smtClean="0">
                <a:latin typeface="BaskervilleTMed" pitchFamily="18" charset="0"/>
              </a:rPr>
              <a:t>Yearbook Contents</a:t>
            </a:r>
            <a:endParaRPr lang="en-US" sz="7200" dirty="0" smtClean="0">
              <a:latin typeface="BaskervilleTM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71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1021080" y="1569720"/>
            <a:ext cx="76200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8800" dirty="0" smtClean="0">
                <a:latin typeface="BaskervilleTMed" pitchFamily="18" charset="0"/>
              </a:rPr>
              <a:t>Classroom Learning</a:t>
            </a:r>
          </a:p>
          <a:p>
            <a:pPr marL="0" indent="0" algn="ctr">
              <a:buFont typeface="Arial" pitchFamily="34" charset="0"/>
              <a:buNone/>
            </a:pPr>
            <a:endParaRPr lang="en-US" sz="8800" dirty="0">
              <a:latin typeface="BaskervilleTMed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4190999"/>
            <a:ext cx="2743200" cy="231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566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LEARNING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3352800" cy="41910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The pupils learn the different systems of the body and how they function.</a:t>
            </a:r>
          </a:p>
          <a:p>
            <a:endParaRPr lang="en-US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2057400"/>
            <a:ext cx="3810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961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055" y="762000"/>
            <a:ext cx="8001000" cy="3581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pupils have learned all about whole and rational numbers, basic geometry, measurement, graphs and their applications to daily living. </a:t>
            </a:r>
            <a:endParaRPr lang="en-US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207645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040" y="3581400"/>
            <a:ext cx="278701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4191000"/>
            <a:ext cx="386715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67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533400"/>
            <a:ext cx="8382000" cy="4419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The pupils have learned how to distinguish the meaning of the sentence cause by stresses, follow directions, locate the main idea in a selection, sequencing of events as well as cause and effect identification. </a:t>
            </a:r>
            <a:endParaRPr lang="en-US" sz="4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3" r="12222" b="6666"/>
          <a:stretch/>
        </p:blipFill>
        <p:spPr bwMode="auto">
          <a:xfrm>
            <a:off x="228600" y="3657600"/>
            <a:ext cx="2057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r="12666" b="7778"/>
          <a:stretch/>
        </p:blipFill>
        <p:spPr bwMode="auto">
          <a:xfrm>
            <a:off x="7239000" y="3657600"/>
            <a:ext cx="17145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486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Events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4343400"/>
            <a:ext cx="5935980" cy="1981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We won the regional sports competition in soccer football event.</a:t>
            </a:r>
            <a:endParaRPr lang="en-US" sz="4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114800" y="1021080"/>
            <a:ext cx="4800600" cy="251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We won as the best food display during the Nutrition Month culmination.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3505200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6" t="54545" r="10204" b="15152"/>
          <a:stretch/>
        </p:blipFill>
        <p:spPr bwMode="auto">
          <a:xfrm>
            <a:off x="640080" y="3291840"/>
            <a:ext cx="347472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" r="8000" b="7999"/>
          <a:stretch/>
        </p:blipFill>
        <p:spPr bwMode="auto">
          <a:xfrm>
            <a:off x="5943600" y="3505200"/>
            <a:ext cx="29718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864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" y="3413760"/>
            <a:ext cx="4663440" cy="2438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We participated the National Leadership Training in Baguio City.</a:t>
            </a:r>
            <a:endParaRPr lang="en-US" sz="4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05200" y="533400"/>
            <a:ext cx="5410200" cy="2571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We joined the Provincial Girls Scout Camp at </a:t>
            </a:r>
            <a:r>
              <a:rPr lang="en-US" sz="4000" dirty="0" err="1" smtClean="0"/>
              <a:t>Pigcarangan</a:t>
            </a:r>
            <a:r>
              <a:rPr lang="en-US" sz="4000" dirty="0" smtClean="0"/>
              <a:t>, </a:t>
            </a:r>
            <a:r>
              <a:rPr lang="en-US" sz="4000" dirty="0" err="1" smtClean="0"/>
              <a:t>Tubod</a:t>
            </a:r>
            <a:r>
              <a:rPr lang="en-US" sz="4000" dirty="0" smtClean="0"/>
              <a:t>, </a:t>
            </a:r>
            <a:r>
              <a:rPr lang="en-US" sz="4000" dirty="0" err="1" smtClean="0"/>
              <a:t>Lanao</a:t>
            </a:r>
            <a:r>
              <a:rPr lang="en-US" sz="4000" dirty="0" smtClean="0"/>
              <a:t> del Norte</a:t>
            </a:r>
            <a:endParaRPr lang="en-US" sz="4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6750"/>
            <a:ext cx="3048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28222" r="32375" b="26889"/>
          <a:stretch/>
        </p:blipFill>
        <p:spPr bwMode="auto">
          <a:xfrm>
            <a:off x="5105400" y="3383280"/>
            <a:ext cx="3810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5443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9"/>
          <a:stretch/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525780"/>
            <a:ext cx="4572000" cy="2438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We won the first place in the Speech Choir category during the English Festival.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58640" y="2994660"/>
            <a:ext cx="4800600" cy="3733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We qualify for the national level in Math-whiz competition to be held at Makati City.</a:t>
            </a:r>
            <a:endParaRPr lang="en-US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85800"/>
            <a:ext cx="2514600" cy="2118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9"/>
          <a:stretch/>
        </p:blipFill>
        <p:spPr bwMode="auto">
          <a:xfrm>
            <a:off x="304800" y="3733800"/>
            <a:ext cx="2819400" cy="188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9"/>
          <a:stretch/>
        </p:blipFill>
        <p:spPr bwMode="auto">
          <a:xfrm>
            <a:off x="2133600" y="3749040"/>
            <a:ext cx="2438400" cy="188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363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295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YEARBOOK CONTENTS</vt:lpstr>
      <vt:lpstr>PowerPoint Presentation</vt:lpstr>
      <vt:lpstr>CLASSROOM LEARNING</vt:lpstr>
      <vt:lpstr>PowerPoint Presentation</vt:lpstr>
      <vt:lpstr>PowerPoint Presentation</vt:lpstr>
      <vt:lpstr>Special Events</vt:lpstr>
      <vt:lpstr>PowerPoint Presentation</vt:lpstr>
      <vt:lpstr>PowerPoint Presentation</vt:lpstr>
      <vt:lpstr>PowerPoint Presentation</vt:lpstr>
      <vt:lpstr>Classroom Performance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Daylinda Pandan</dc:creator>
  <cp:lastModifiedBy>Daylinda Pandan</cp:lastModifiedBy>
  <cp:revision>45</cp:revision>
  <dcterms:created xsi:type="dcterms:W3CDTF">2011-10-05T02:25:26Z</dcterms:created>
  <dcterms:modified xsi:type="dcterms:W3CDTF">2011-10-05T04:56:25Z</dcterms:modified>
</cp:coreProperties>
</file>